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84" r:id="rId5"/>
    <p:sldId id="279" r:id="rId6"/>
    <p:sldId id="282" r:id="rId7"/>
    <p:sldId id="281" r:id="rId8"/>
    <p:sldId id="289" r:id="rId9"/>
    <p:sldId id="288" r:id="rId10"/>
    <p:sldId id="287" r:id="rId11"/>
    <p:sldId id="297" r:id="rId12"/>
    <p:sldId id="296" r:id="rId13"/>
    <p:sldId id="295" r:id="rId14"/>
    <p:sldId id="294" r:id="rId15"/>
    <p:sldId id="293" r:id="rId16"/>
    <p:sldId id="292" r:id="rId17"/>
    <p:sldId id="291" r:id="rId18"/>
    <p:sldId id="286" r:id="rId19"/>
    <p:sldId id="301" r:id="rId20"/>
    <p:sldId id="300" r:id="rId21"/>
    <p:sldId id="299" r:id="rId22"/>
    <p:sldId id="298" r:id="rId23"/>
    <p:sldId id="270" r:id="rId24"/>
    <p:sldId id="274" r:id="rId25"/>
    <p:sldId id="275" r:id="rId26"/>
    <p:sldId id="278" r:id="rId27"/>
  </p:sldIdLst>
  <p:sldSz cx="9144000" cy="6858000" type="screen4x3"/>
  <p:notesSz cx="1104741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8721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257644" y="0"/>
            <a:ext cx="478721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7FE4-3C3B-4463-9E89-B9C015FE8BF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78721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57644" y="6513910"/>
            <a:ext cx="478721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51445-53F4-48DC-85CD-5A89F5A3A7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8721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258284" y="0"/>
            <a:ext cx="478721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D27A9-8E9E-4F91-AF97-76170853BC56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08413" y="514350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04742" y="3257550"/>
            <a:ext cx="883793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78721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58284" y="6513513"/>
            <a:ext cx="478721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533AB-C1C3-4D57-9CED-9AA062B9CB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33AB-C1C3-4D57-9CED-9AA062B9CB7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BDA-96BF-4338-8487-D8C9AEC1DB4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7C3979-257B-450A-95F7-1726E2A8A9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BDA-96BF-4338-8487-D8C9AEC1DB4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3979-257B-450A-95F7-1726E2A8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07C3979-257B-450A-95F7-1726E2A8A9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BDA-96BF-4338-8487-D8C9AEC1DB4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BDA-96BF-4338-8487-D8C9AEC1DB4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07C3979-257B-450A-95F7-1726E2A8A9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BDA-96BF-4338-8487-D8C9AEC1DB4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7C3979-257B-450A-95F7-1726E2A8A9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20C7BDA-96BF-4338-8487-D8C9AEC1DB4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3979-257B-450A-95F7-1726E2A8A9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BDA-96BF-4338-8487-D8C9AEC1DB4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07C3979-257B-450A-95F7-1726E2A8A9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BDA-96BF-4338-8487-D8C9AEC1DB4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07C3979-257B-450A-95F7-1726E2A8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BDA-96BF-4338-8487-D8C9AEC1DB4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7C3979-257B-450A-95F7-1726E2A8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7C3979-257B-450A-95F7-1726E2A8A9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7BDA-96BF-4338-8487-D8C9AEC1DB4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07C3979-257B-450A-95F7-1726E2A8A9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20C7BDA-96BF-4338-8487-D8C9AEC1DB4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20C7BDA-96BF-4338-8487-D8C9AEC1DB4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7C3979-257B-450A-95F7-1726E2A8A9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080864"/>
          </a:xfrm>
        </p:spPr>
        <p:txBody>
          <a:bodyPr/>
          <a:lstStyle/>
          <a:p>
            <a:pPr algn="l"/>
            <a:r>
              <a:rPr lang="id-ID" b="1" dirty="0"/>
              <a:t>DESA </a:t>
            </a:r>
            <a:r>
              <a:rPr lang="id-ID" b="1" dirty="0" smtClean="0"/>
              <a:t>SIAGA</a:t>
            </a:r>
            <a:endParaRPr lang="en-US" dirty="0"/>
          </a:p>
        </p:txBody>
      </p:sp>
      <p:pic>
        <p:nvPicPr>
          <p:cNvPr id="1026" name="Picture 2" descr="C:\Users\USER\Download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5029200" cy="4322618"/>
          </a:xfrm>
          <a:prstGeom prst="rect">
            <a:avLst/>
          </a:prstGeom>
          <a:noFill/>
          <a:ln cmpd="thinThick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044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USER\Downloads\Slide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USER\Downloads\Slide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USER\Downloads\Slide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USER\Downloads\Slide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USER\Downloads\Slide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USER\Downloads\Slide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USER\Downloads\Slide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USER\Downloads\Slide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USER\Downloads\Slide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USER\Downloads\Slide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Defenisi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desa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siaga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640960" cy="4997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Siaga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adalah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penduduknya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memiliki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kesiapan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sumber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daya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kemampuan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kemauan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mencegah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mengatasi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masalah-masalah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kesehatan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bencana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kegawatdaruratan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kesehatan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secara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4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andiri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0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USER\Downloads\Slide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C:\Users\USER\Downloads\Slide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C:\Users\USER\Downloads\Slide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lphaLcPeriod"/>
            </a:pPr>
            <a:r>
              <a:rPr lang="fi-FI" dirty="0" smtClean="0"/>
              <a:t>Menyelenggarakan </a:t>
            </a:r>
            <a:r>
              <a:rPr lang="fi-FI" dirty="0"/>
              <a:t>pelayanan kesehatan dasar, termasuk Pelayanan Obstetrik dan Neonatal Emergensi Dasar (PONED</a:t>
            </a:r>
            <a:r>
              <a:rPr lang="fi-FI" dirty="0" smtClean="0"/>
              <a:t>).</a:t>
            </a:r>
            <a:endParaRPr lang="en-US" dirty="0" smtClean="0"/>
          </a:p>
          <a:p>
            <a:pPr marL="514350" lvl="0" indent="-514350">
              <a:buFont typeface="+mj-lt"/>
              <a:buAutoNum type="alphaLcPeriod"/>
            </a:pP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kecamatan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 smtClean="0"/>
              <a:t>Siaga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Siaga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Poskesdes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/>
              <a:t>monitoring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pembinaan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Siaga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  <a:p>
            <a:pPr marL="514350" lvl="0" indent="-514350">
              <a:buFont typeface="+mj-lt"/>
              <a:buAutoNum type="alphaL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Peran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Puskesmas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7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629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Peran</a:t>
            </a:r>
            <a:r>
              <a:rPr lang="en-US" sz="3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Pemangku</a:t>
            </a:r>
            <a:r>
              <a:rPr lang="en-US" sz="3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Kepentingan</a:t>
            </a:r>
            <a:r>
              <a:rPr lang="en-US" sz="3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Terkait</a:t>
            </a:r>
            <a:endParaRPr lang="en-US" sz="3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en-US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pejabat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Pemerintah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Daerah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Memberikan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dukungan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kebijakan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sarana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penyelenggaraan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Siaga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Mengkoordinasikan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penggerakan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masyarakat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memanfaatkan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pelayanan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Poskesdes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Puskesmas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Pustu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berbagai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UBKM yang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Posyandu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Polindes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lain-lain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Melakukan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pembinaan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terselenggaranya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Siaga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secara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teratur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lestari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lvl="0" indent="0">
              <a:buNone/>
            </a:pP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Penggerak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PKK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Berperan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aktif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pengembangan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penyelenggaraan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UBKM di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Siaga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Posyandu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lain-lain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Menggerakkan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masyarakat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mengelola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menyelenggarakan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memanfaatka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UBKM 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yang </a:t>
            </a:r>
            <a:r>
              <a:rPr lang="en-US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Menyelenggarakan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penyuluhan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kesehatan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rangka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menciptakan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kadarzi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PHBS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54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Tokoh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Masyarakat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Menggali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sumber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daya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kelangsungan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penyelenggaraan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Siaga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Menaungi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membina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Siaga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Menggerakkan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masyarakat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berperan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aktif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Siaga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lvl="0" indent="0">
              <a:buNone/>
            </a:pP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fi-FI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Organisasi </a:t>
            </a:r>
            <a:r>
              <a:rPr lang="fi-FI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Kemasyarakatan / LSM / Dunia Usaha / </a:t>
            </a:r>
            <a:r>
              <a:rPr lang="fi-FI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Swastas</a:t>
            </a: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Beperan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aktif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penyelenggaraan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Siaga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Memberikan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dukungan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sarana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pengembangan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penyelenggaraan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Siaga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9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5496" y="2967335"/>
            <a:ext cx="421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TERIMAKASIH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35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asil gambar untuk sasaran desa sia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3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ownload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wnloads\slide9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USER\Downloads\Slid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ownloads\Slid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USER\Downloads\Slide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USER\Downloads\Slide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234</Words>
  <Application>Microsoft Office PowerPoint</Application>
  <PresentationFormat>On-screen Show (4:3)</PresentationFormat>
  <Paragraphs>33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DESA SIAGA</vt:lpstr>
      <vt:lpstr>Defenisi desa siaga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Peran Puskesmas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 SIAGA</dc:title>
  <dc:creator>asus</dc:creator>
  <cp:lastModifiedBy>USER</cp:lastModifiedBy>
  <cp:revision>30</cp:revision>
  <dcterms:created xsi:type="dcterms:W3CDTF">2018-03-21T13:39:44Z</dcterms:created>
  <dcterms:modified xsi:type="dcterms:W3CDTF">2019-10-08T16:17:12Z</dcterms:modified>
</cp:coreProperties>
</file>